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4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6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8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8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72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7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99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1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9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2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11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427F-8837-46C9-9514-36F12C32015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3A6E5-5B35-42EB-B886-6D4EAD014F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8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E89ECEC-40EA-6784-E5B8-AEDAA7C89D3B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63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0F1C3B-243D-601C-7C5A-A8438614BC09}"/>
              </a:ext>
            </a:extLst>
          </p:cNvPr>
          <p:cNvSpPr txBox="1"/>
          <p:nvPr/>
        </p:nvSpPr>
        <p:spPr>
          <a:xfrm>
            <a:off x="464570" y="1170968"/>
            <a:ext cx="5928860" cy="2092881"/>
          </a:xfrm>
          <a:prstGeom prst="rect">
            <a:avLst/>
          </a:prstGeom>
          <a:noFill/>
          <a:ln w="174625" cmpd="tri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0" b="1" dirty="0">
                <a:solidFill>
                  <a:schemeClr val="bg1"/>
                </a:solidFill>
              </a:rPr>
              <a:t>お珠数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3E4362-DE26-5F98-49D8-E324AB640C8D}"/>
              </a:ext>
            </a:extLst>
          </p:cNvPr>
          <p:cNvSpPr txBox="1"/>
          <p:nvPr/>
        </p:nvSpPr>
        <p:spPr>
          <a:xfrm>
            <a:off x="-103320" y="3942462"/>
            <a:ext cx="706463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u="sng" dirty="0">
                <a:solidFill>
                  <a:schemeClr val="bg1"/>
                </a:solidFill>
              </a:rPr>
              <a:t>レジにて</a:t>
            </a:r>
            <a:endParaRPr kumimoji="1" lang="en-US" altLang="ja-JP" sz="9600" b="1" u="sng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4000" b="1" u="sng" dirty="0">
                <a:solidFill>
                  <a:schemeClr val="bg1"/>
                </a:solidFill>
              </a:rPr>
              <a:t>10%OFF</a:t>
            </a:r>
            <a:endParaRPr kumimoji="1" lang="ja-JP" altLang="en-US" sz="14000" b="1" u="sng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F1EE3E-4F41-7474-FF9E-05B32F8B3A65}"/>
              </a:ext>
            </a:extLst>
          </p:cNvPr>
          <p:cNvSpPr txBox="1"/>
          <p:nvPr/>
        </p:nvSpPr>
        <p:spPr>
          <a:xfrm>
            <a:off x="3134555" y="8998811"/>
            <a:ext cx="3826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4800" b="1" dirty="0">
                <a:solidFill>
                  <a:schemeClr val="bg1"/>
                </a:solidFill>
              </a:rPr>
              <a:t>8/31</a:t>
            </a:r>
            <a:r>
              <a:rPr kumimoji="1" lang="ja-JP" altLang="en-US" sz="4800" b="1" dirty="0">
                <a:solidFill>
                  <a:schemeClr val="bg1"/>
                </a:solidFill>
              </a:rPr>
              <a:t>まで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965481-48AF-A9C3-A5EA-832B4C9FADAA}"/>
              </a:ext>
            </a:extLst>
          </p:cNvPr>
          <p:cNvSpPr txBox="1"/>
          <p:nvPr/>
        </p:nvSpPr>
        <p:spPr>
          <a:xfrm>
            <a:off x="3220145" y="607407"/>
            <a:ext cx="2158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じ   ゅ   ず</a:t>
            </a: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9C84F246-B6C8-D803-6E8A-21AB1A798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750" y="8803062"/>
            <a:ext cx="2079097" cy="122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9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E89ECEC-40EA-6784-E5B8-AEDAA7C89D3B}"/>
              </a:ext>
            </a:extLst>
          </p:cNvPr>
          <p:cNvSpPr/>
          <p:nvPr/>
        </p:nvSpPr>
        <p:spPr>
          <a:xfrm>
            <a:off x="-6326" y="2466535"/>
            <a:ext cx="6858000" cy="47478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63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0F1C3B-243D-601C-7C5A-A8438614BC09}"/>
              </a:ext>
            </a:extLst>
          </p:cNvPr>
          <p:cNvSpPr txBox="1"/>
          <p:nvPr/>
        </p:nvSpPr>
        <p:spPr>
          <a:xfrm>
            <a:off x="256736" y="2740340"/>
            <a:ext cx="6344529" cy="944554"/>
          </a:xfrm>
          <a:prstGeom prst="rect">
            <a:avLst/>
          </a:prstGeom>
          <a:noFill/>
          <a:ln w="174625" cmpd="tri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538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アウトレットセール </a:t>
            </a:r>
            <a:endParaRPr kumimoji="1" lang="en-US" altLang="ja-JP" sz="5538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3E4362-DE26-5F98-49D8-E324AB640C8D}"/>
              </a:ext>
            </a:extLst>
          </p:cNvPr>
          <p:cNvSpPr txBox="1"/>
          <p:nvPr/>
        </p:nvSpPr>
        <p:spPr>
          <a:xfrm>
            <a:off x="146660" y="4234165"/>
            <a:ext cx="5559547" cy="1967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538" b="1" u="sng" dirty="0">
                <a:solidFill>
                  <a:schemeClr val="bg1"/>
                </a:solidFill>
              </a:rPr>
              <a:t>ワゴン内商品</a:t>
            </a:r>
            <a:endParaRPr kumimoji="1" lang="en-US" altLang="ja-JP" sz="6646" b="1" u="sng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5538" b="1" u="sng" dirty="0">
                <a:solidFill>
                  <a:schemeClr val="bg1"/>
                </a:solidFill>
              </a:rPr>
              <a:t>レジにて</a:t>
            </a:r>
            <a:r>
              <a:rPr kumimoji="1" lang="ja-JP" altLang="en-US" sz="6646" b="1" u="sng" dirty="0">
                <a:solidFill>
                  <a:schemeClr val="bg1"/>
                </a:solidFill>
              </a:rPr>
              <a:t>半額 </a:t>
            </a:r>
            <a:endParaRPr kumimoji="1" lang="en-US" altLang="ja-JP" sz="5538" b="1" u="sng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F1EE3E-4F41-7474-FF9E-05B32F8B3A65}"/>
              </a:ext>
            </a:extLst>
          </p:cNvPr>
          <p:cNvSpPr txBox="1"/>
          <p:nvPr/>
        </p:nvSpPr>
        <p:spPr>
          <a:xfrm>
            <a:off x="3636208" y="6807424"/>
            <a:ext cx="2655357" cy="475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92" b="1" dirty="0">
                <a:solidFill>
                  <a:schemeClr val="bg1"/>
                </a:solidFill>
              </a:rPr>
              <a:t>～</a:t>
            </a:r>
            <a:r>
              <a:rPr kumimoji="1" lang="en-US" altLang="ja-JP" sz="2492" b="1" dirty="0">
                <a:solidFill>
                  <a:schemeClr val="bg1"/>
                </a:solidFill>
              </a:rPr>
              <a:t>8/31</a:t>
            </a:r>
            <a:r>
              <a:rPr kumimoji="1" lang="ja-JP" altLang="en-US" sz="2492" b="1" dirty="0">
                <a:solidFill>
                  <a:schemeClr val="bg1"/>
                </a:solidFill>
              </a:rPr>
              <a:t>まで</a:t>
            </a: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9C84F246-B6C8-D803-6E8A-21AB1A798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208" y="6750757"/>
            <a:ext cx="979887" cy="57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2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109</TotalTime>
  <Words>24</Words>
  <Application>Microsoft Office PowerPoint</Application>
  <PresentationFormat>A4 210 x 297 mm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浅野 恭兵</dc:creator>
  <cp:lastModifiedBy>浅野 恭兵</cp:lastModifiedBy>
  <cp:revision>2</cp:revision>
  <cp:lastPrinted>2023-07-26T05:36:53Z</cp:lastPrinted>
  <dcterms:created xsi:type="dcterms:W3CDTF">2023-07-26T04:44:20Z</dcterms:created>
  <dcterms:modified xsi:type="dcterms:W3CDTF">2023-07-26T06:33:55Z</dcterms:modified>
</cp:coreProperties>
</file>